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95" r:id="rId3"/>
    <p:sldId id="290" r:id="rId4"/>
    <p:sldId id="292" r:id="rId5"/>
    <p:sldId id="289" r:id="rId6"/>
    <p:sldId id="29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2:11.892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2:55.10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3:32.865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1308 164,'-86'1,"0"-4,-1-5,-62-13,-58-28,-44-8,192 47,-1 2,0 3,-18 2,47 3,13-1,-1 1,1 1,0 0,0 1,0 1,0 1,-1 1,18-5,1 0,0 0,0 0,-1 0,1 0,0 0,-1 0,1 0,0 0,0 0,-1 0,1 0,0 0,0 1,-1-1,1 0,0 0,0 0,-1 0,1 1,0-1,0 0,0 0,0 0,-1 1,1-1,0 0,0 0,0 0,0 1,0-1,0 0,-1 1,1-1,0 0,0 0,0 1,0-1,0 0,0 0,0 1,0-1,13 5,22-1,108-4,-81-2,42 5,-101-3,0 1,0-1,0 1,0 0,0-1,0 1,0 0,-1 1,1-1,0 0,-1 1,1 0,0 0,8 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10.368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2366 476,'-2'5,"-1"-1,1 1,-1-1,0 0,-1 0,1 0,-1-1,1 1,-1-1,0 0,-1 0,1 0,0-1,-1 1,1-1,-1 0,0 0,0-1,0 1,0-1,0 0,0-1,0 1,0-1,-2 0,-15-1,0 0,-1-2,1 0,0-2,-4-1,14 3,-166-46,-18-3,-196-47,-35-8,5 28,224 48,1 1,180 27,7 2,1-1,0 0,0 0,0-1,0 0,-7-5,15 8,1 0,-1 0,1 0,-1 0,1 0,0-1,-1 1,1 0,-1 0,1 0,0-1,-1 1,1 0,0-1,-1 1,1 0,0-1,-1 1,1 0,0-1,0 1,-1-1,1 1,0 0,0-1,0 1,0-1,0 1,0-1,0 1,0-1,0 1,0 0,0-1,0 1,0-1,0 1,0-1,0 1,0-1,0 1,1 0,-1-1,0 1,0-1,0 1,1 0,-1-1,0 1,1 0,-1-1,0 1,1 0,-1-1,0 1,1 0,-1 0,1 0,-1-1,0 1,1 0,-1 0,1 0,-1 0,1 0,-1 0,33-10,-32 10,73-9,-1 3,1 3,42 4,-45 0,423 30,-301-14,-162-15,73 6,9-5,-92-3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21.680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2564 486,'-147'-5,"0"-6,1-7,-34-12,-532-69,446 68,-39 0,-279 10,507 21,78-32,0 30,0 0,0 0,0 0,0 0,0 0,0 0,0 1,1-1,-1 0,1 1,-1-1,2 0,2-4,6-6,3-4,-1-1,0 0,-1 0,5-13,-16 28,-1 1,1-1,-1 0,0 0,1 1,-1-1,0 0,0 0,0 0,-1-1,1 3,0-1,0 0,-1 1,1-1,0 0,0 1,0-1,0 0,0 1,0-1,0 0,0 1,0-1,1 0,-1 1,0-1,0 0,0 1,1-1,-1 1,0-1,1 1,-1-1,0 0,1 1,-1-1,1 1,-1 0,1-1,-1 1,1-1,-1 1,1 0,0-1,-1 1,1 0,0 0,-1-1,1 1,-1 0,1 0,0 0,-1 0,1 0,0 0,-1 0,1 0,0 0,171-14,-19 1,25 14,1 7,0 9,-79-8,138 10,300 30,-429-42,89-6,-94-2,-89-1,-10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16:44:24.718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676D9E1-6470-44C2-B0D6-DD7C90BFD27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08D8-9463-4359-8239-D225DA1DA1F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78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9E1-6470-44C2-B0D6-DD7C90BFD27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08D8-9463-4359-8239-D225DA1D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2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9E1-6470-44C2-B0D6-DD7C90BFD27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08D8-9463-4359-8239-D225DA1DA1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93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9E1-6470-44C2-B0D6-DD7C90BFD27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08D8-9463-4359-8239-D225DA1D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6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9E1-6470-44C2-B0D6-DD7C90BFD27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08D8-9463-4359-8239-D225DA1DA1F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02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9E1-6470-44C2-B0D6-DD7C90BFD27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08D8-9463-4359-8239-D225DA1D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3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9E1-6470-44C2-B0D6-DD7C90BFD27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08D8-9463-4359-8239-D225DA1D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3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9E1-6470-44C2-B0D6-DD7C90BFD27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08D8-9463-4359-8239-D225DA1D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6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9E1-6470-44C2-B0D6-DD7C90BFD27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08D8-9463-4359-8239-D225DA1D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5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9E1-6470-44C2-B0D6-DD7C90BFD27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08D8-9463-4359-8239-D225DA1D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2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9E1-6470-44C2-B0D6-DD7C90BFD27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08D8-9463-4359-8239-D225DA1DA1F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32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ECE231D-31BA-460C-9D2E-39494A85FDD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E6AB7A1-9715-4D01-8053-F1518BBD440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80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ngcounty.gov/depts/health/covid-19/testing.aspx" TargetMode="External"/><Relationship Id="rId2" Type="http://schemas.openxmlformats.org/officeDocument/2006/relationships/hyperlink" Target="https://scanpublichealth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ahangell@seattleschools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BFB7AEF-EBE4-4D09-8CB7-8EABCB3BE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FAFEBEB-E7DF-4119-99EC-3C2C5F3C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5688020" cy="621453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C1D4E-B2A8-46F0-B3EB-3B57B49B2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998" y="965200"/>
            <a:ext cx="4689938" cy="481559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Distribution of Covid-19 vaccine in WA State and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king county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E25F227-C9F5-44BC-8ECE-188763D85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A00FA-1F0C-4451-A595-BA1D89663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1065" y="974875"/>
            <a:ext cx="4724573" cy="4852362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The supply of vaccine will be limited at first and distribution will be prioritized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FindYourPhaseWA.org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Anticipated locations to get vaccine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Cost will not be a barrier to get the vaccine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Vaccine safety is a priority</a:t>
            </a:r>
          </a:p>
        </p:txBody>
      </p:sp>
    </p:spTree>
    <p:extLst>
      <p:ext uri="{BB962C8B-B14F-4D97-AF65-F5344CB8AC3E}">
        <p14:creationId xmlns:p14="http://schemas.microsoft.com/office/powerpoint/2010/main" val="3122735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E2ABB-086A-4967-9729-A76DE485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A3C991-A384-4F95-B3B8-B9A1B97DA5B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9EE8B-25F0-4F40-95E7-3E939CA67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569DE6-32EF-4CAC-91D1-7557A9308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1" y="95615"/>
            <a:ext cx="11811000" cy="666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83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A3B5F0-726E-46D8-A9D0-98FB09620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How Will covid-19 vaccine impact schools?</a:t>
            </a:r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D4300-6F58-41B2-A32D-AB91A3160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329671" cy="3862971"/>
          </a:xfrm>
        </p:spPr>
        <p:txBody>
          <a:bodyPr>
            <a:normAutofit/>
          </a:bodyPr>
          <a:lstStyle/>
          <a:p>
            <a:pPr marL="310896" lvl="2" indent="0">
              <a:buNone/>
            </a:pPr>
            <a:r>
              <a:rPr lang="en-US" sz="2200" dirty="0">
                <a:solidFill>
                  <a:srgbClr val="FFFFFF"/>
                </a:solidFill>
              </a:rPr>
              <a:t>Teachers and school staff are prioritized in Phase B2 (over age 50) and B4</a:t>
            </a:r>
          </a:p>
          <a:p>
            <a:pPr marL="310896" lvl="2" indent="0">
              <a:buNone/>
            </a:pPr>
            <a:endParaRPr lang="en-US" sz="2200" dirty="0">
              <a:solidFill>
                <a:srgbClr val="FFFFFF"/>
              </a:solidFill>
            </a:endParaRPr>
          </a:p>
          <a:p>
            <a:pPr marL="310896" lvl="2" indent="0">
              <a:buNone/>
            </a:pPr>
            <a:r>
              <a:rPr lang="en-US" sz="2200" dirty="0">
                <a:solidFill>
                  <a:srgbClr val="FFFFFF"/>
                </a:solidFill>
              </a:rPr>
              <a:t>Vaccines may play a role in negotiations between SPS and teachers union for return to in-person learning </a:t>
            </a:r>
          </a:p>
          <a:p>
            <a:pPr marL="310896" lvl="2" indent="0">
              <a:buNone/>
            </a:pPr>
            <a:endParaRPr lang="en-US" sz="2200" dirty="0">
              <a:solidFill>
                <a:srgbClr val="FFFFFF"/>
              </a:solidFill>
            </a:endParaRPr>
          </a:p>
          <a:p>
            <a:pPr marL="310896" lvl="2" indent="0">
              <a:buNone/>
            </a:pPr>
            <a:r>
              <a:rPr lang="en-US" sz="2200" dirty="0">
                <a:solidFill>
                  <a:srgbClr val="FFFFFF"/>
                </a:solidFill>
              </a:rPr>
              <a:t>Clinical trials are just beginning for children and it is unknown if Covid-19 vaccine will be a part of the required vaccines for school in the future </a:t>
            </a:r>
          </a:p>
          <a:p>
            <a:pPr marL="310896" lvl="2" indent="0">
              <a:buNone/>
            </a:pPr>
            <a:endParaRPr lang="en-US" sz="2200" dirty="0">
              <a:solidFill>
                <a:srgbClr val="FFFFFF"/>
              </a:solidFill>
            </a:endParaRPr>
          </a:p>
          <a:p>
            <a:pPr marL="310896" lvl="2" indent="0">
              <a:buNone/>
            </a:pPr>
            <a:r>
              <a:rPr lang="en-US" sz="2200" dirty="0">
                <a:solidFill>
                  <a:srgbClr val="FFFFFF"/>
                </a:solidFill>
              </a:rPr>
              <a:t>Seattle Public Schools is working with partner organizations to potentially provide vaccine clinics to school staff and then the community, similar to our flu clinics this fall</a:t>
            </a:r>
          </a:p>
          <a:p>
            <a:pPr marL="310896" lvl="2" indent="0">
              <a:buNone/>
            </a:pPr>
            <a:endParaRPr lang="en-US" sz="2200" dirty="0">
              <a:solidFill>
                <a:srgbClr val="FFFFFF"/>
              </a:solidFill>
            </a:endParaRPr>
          </a:p>
          <a:p>
            <a:pPr marL="310896" lvl="2" indent="0">
              <a:buNone/>
            </a:pPr>
            <a:endParaRPr lang="en-US" sz="2200" dirty="0">
              <a:solidFill>
                <a:srgbClr val="FFFFFF"/>
              </a:solidFill>
            </a:endParaRPr>
          </a:p>
          <a:p>
            <a:pPr marL="310896" lvl="2" indent="0">
              <a:buNone/>
            </a:pPr>
            <a:endParaRPr lang="en-US" sz="2200" dirty="0">
              <a:solidFill>
                <a:srgbClr val="FFFFFF"/>
              </a:solidFill>
            </a:endParaRPr>
          </a:p>
          <a:p>
            <a:pPr marL="310896" lvl="2" indent="0">
              <a:buNone/>
            </a:pP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16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7DD035E9-9492-4A96-8BC3-7FB24D7F9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562864-8CF5-4F7A-A503-96F7F4B6A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408" y="960120"/>
            <a:ext cx="4090288" cy="33307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spc="100" dirty="0"/>
              <a:t>First Alki Staff member to receive covid-19 vaccine- NURSE ANGELL!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EFBDC43-ADB2-4EDE-8696-528BCABD1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92757-5A7D-4856-B538-BDC0559BC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5408" y="4740402"/>
            <a:ext cx="3476117" cy="1800225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1FC659-55F3-4D43-85A7-3519B934BF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59" r="-1" b="-1"/>
          <a:stretch/>
        </p:blipFill>
        <p:spPr>
          <a:xfrm>
            <a:off x="7056116" y="960120"/>
            <a:ext cx="4175762" cy="49408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1014525-DE07-4613-9866-5FAACF59A7FF}"/>
                  </a:ext>
                </a:extLst>
              </p14:cNvPr>
              <p14:cNvContentPartPr/>
              <p14:nvPr/>
            </p14:nvContentPartPr>
            <p14:xfrm>
              <a:off x="8000715" y="4981305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1014525-DE07-4613-9866-5FAACF59A7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91715" y="49723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2D1A078-087B-410E-A9E8-EBA56733E801}"/>
                  </a:ext>
                </a:extLst>
              </p14:cNvPr>
              <p14:cNvContentPartPr/>
              <p14:nvPr/>
            </p14:nvContentPartPr>
            <p14:xfrm>
              <a:off x="7076595" y="2085825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2D1A078-087B-410E-A9E8-EBA56733E8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22955" y="19778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3E7B17-C44A-4EDB-BF8F-1B91FD8891D5}"/>
                  </a:ext>
                </a:extLst>
              </p14:cNvPr>
              <p14:cNvContentPartPr/>
              <p14:nvPr/>
            </p14:nvContentPartPr>
            <p14:xfrm>
              <a:off x="7367835" y="4940985"/>
              <a:ext cx="471240" cy="597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3E7B17-C44A-4EDB-BF8F-1B91FD8891D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13835" y="4832985"/>
                <a:ext cx="57888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63F83AC-AABF-4A1A-BD8E-35C1666253C3}"/>
                  </a:ext>
                </a:extLst>
              </p14:cNvPr>
              <p14:cNvContentPartPr/>
              <p14:nvPr/>
            </p14:nvContentPartPr>
            <p14:xfrm>
              <a:off x="7179915" y="4946385"/>
              <a:ext cx="852120" cy="1951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63F83AC-AABF-4A1A-BD8E-35C1666253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71275" y="4937745"/>
                <a:ext cx="8697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3578928-991A-4BE4-B928-6DC3E1100D74}"/>
                  </a:ext>
                </a:extLst>
              </p14:cNvPr>
              <p14:cNvContentPartPr/>
              <p14:nvPr/>
            </p14:nvContentPartPr>
            <p14:xfrm>
              <a:off x="7241475" y="4947465"/>
              <a:ext cx="923040" cy="1749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3578928-991A-4BE4-B928-6DC3E1100D7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78475" y="4884465"/>
                <a:ext cx="104868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2691C39-535C-4449-A078-AD9E95D31013}"/>
                  </a:ext>
                </a:extLst>
              </p14:cNvPr>
              <p14:cNvContentPartPr/>
              <p14:nvPr/>
            </p14:nvContentPartPr>
            <p14:xfrm>
              <a:off x="8089635" y="5078505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2691C39-535C-4449-A078-AD9E95D3101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26635" y="5015505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3268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07CF805-C4DF-4548-AA08-7997CD552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82E0D7-37D0-4C31-B2DA-233C8F10C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9097524" cy="61489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CFE36-7D65-4616-AB5D-01705F06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8069094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Will the vaccine end the pandemic?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D3A364-FD48-4C42-B623-DAD0C3ED6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DA9DE-91B9-45ED-A347-7E42A83A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1740724"/>
            <a:ext cx="8336280" cy="44082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 safe and effective vaccine against COVID-19 will be a major breakthrough in preventing COVID-19 infections and is a reason to be hopeful! The vaccine alone won't end the pandemic right away. </a:t>
            </a:r>
          </a:p>
          <a:p>
            <a:pPr marL="310896" lvl="2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310896" lvl="2" indent="0">
              <a:buNone/>
            </a:pPr>
            <a:r>
              <a:rPr lang="en-US" sz="2900" dirty="0"/>
              <a:t> 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F40211-4307-4706-AE59-83AC153FB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614510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32F99B-2EBB-44DE-B244-714CA83EA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330" y="2988754"/>
            <a:ext cx="5439810" cy="301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90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08749FB-5801-45C8-BF7B-840E23F8A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A7C513-277B-4325-9779-116946C0D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11207835" cy="35119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0F6923-DC2F-4143-ACA0-519D0FE6C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150596"/>
            <a:ext cx="3248522" cy="2219668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319B32C-704E-4A0B-BD7B-186B7051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7745" y="4150596"/>
            <a:ext cx="7794722" cy="2219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D6B80-CCE2-47A8-A75E-A079A0E21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301" y="4391025"/>
            <a:ext cx="7192110" cy="173880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u="sng" dirty="0"/>
            </a:br>
            <a:br>
              <a:rPr lang="en-US" dirty="0"/>
            </a:br>
            <a:br>
              <a:rPr lang="en-US" dirty="0"/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9FF49-1CF0-452F-BCDE-AC1F81F2E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265" y="966217"/>
            <a:ext cx="9920901" cy="2545732"/>
          </a:xfrm>
        </p:spPr>
        <p:txBody>
          <a:bodyPr anchor="ctr">
            <a:normAutofit/>
          </a:bodyPr>
          <a:lstStyle/>
          <a:p>
            <a:r>
              <a:rPr lang="en-US" dirty="0"/>
              <a:t>Please be aware of the following </a:t>
            </a:r>
            <a:r>
              <a:rPr lang="en-US" dirty="0" err="1"/>
              <a:t>Covid</a:t>
            </a:r>
            <a:r>
              <a:rPr lang="en-US" dirty="0"/>
              <a:t> testing resources:</a:t>
            </a:r>
          </a:p>
          <a:p>
            <a:pPr lvl="0"/>
            <a:r>
              <a:rPr lang="en-US" u="sng" dirty="0">
                <a:hlinkClick r:id="rId2"/>
              </a:rPr>
              <a:t>Public Health SCAN program</a:t>
            </a:r>
            <a:r>
              <a:rPr lang="en-US" dirty="0"/>
              <a:t> Use the code </a:t>
            </a:r>
            <a:r>
              <a:rPr lang="en-US" b="1" dirty="0"/>
              <a:t>SCANKIDS</a:t>
            </a:r>
            <a:r>
              <a:rPr lang="en-US" dirty="0"/>
              <a:t> as a quick way to bypass the daily limits for testing.</a:t>
            </a:r>
          </a:p>
          <a:p>
            <a:pPr lvl="0"/>
            <a:r>
              <a:rPr lang="en-US" u="sng" dirty="0">
                <a:hlinkClick r:id="rId3"/>
              </a:rPr>
              <a:t>Free COVID testing</a:t>
            </a:r>
            <a:r>
              <a:rPr lang="en-US" dirty="0"/>
              <a:t> Includes West Seattle Walk-Up testing site. </a:t>
            </a:r>
          </a:p>
          <a:p>
            <a:pPr lvl="0"/>
            <a:r>
              <a:rPr lang="en-US" dirty="0"/>
              <a:t>Email Alki Nurse Alison Angell with questions </a:t>
            </a:r>
            <a:r>
              <a:rPr lang="en-US" u="sng" dirty="0">
                <a:hlinkClick r:id="rId4"/>
              </a:rPr>
              <a:t>ahangell@seattleschools.org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3809F8-A376-4D04-AB28-C2103FE77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990" y="4291463"/>
            <a:ext cx="5760210" cy="193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47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4521</TotalTime>
  <Words>254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Tw Cen MT</vt:lpstr>
      <vt:lpstr>Tw Cen MT Condensed</vt:lpstr>
      <vt:lpstr>Wingdings 3</vt:lpstr>
      <vt:lpstr>Integral</vt:lpstr>
      <vt:lpstr>Distribution of Covid-19 vaccine in WA State and  king county</vt:lpstr>
      <vt:lpstr>PowerPoint Presentation</vt:lpstr>
      <vt:lpstr>How Will covid-19 vaccine impact schools?</vt:lpstr>
      <vt:lpstr>First Alki Staff member to receive covid-19 vaccine- NURSE ANGELL!</vt:lpstr>
      <vt:lpstr>Will the vaccine end the pandemic?</vt:lpstr>
      <vt:lpstr>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Distribution of Covid-19 vaccine in WA State and  king county</dc:title>
  <dc:creator>Angell, Alison H</dc:creator>
  <cp:lastModifiedBy>Angell, Alison H</cp:lastModifiedBy>
  <cp:revision>8</cp:revision>
  <dcterms:created xsi:type="dcterms:W3CDTF">2021-01-08T23:22:56Z</dcterms:created>
  <dcterms:modified xsi:type="dcterms:W3CDTF">2021-01-25T16:45:30Z</dcterms:modified>
</cp:coreProperties>
</file>